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3" r:id="rId3"/>
    <p:sldId id="275" r:id="rId4"/>
    <p:sldId id="276" r:id="rId5"/>
    <p:sldId id="277" r:id="rId6"/>
    <p:sldId id="278" r:id="rId7"/>
    <p:sldId id="279" r:id="rId8"/>
    <p:sldId id="281" r:id="rId9"/>
    <p:sldId id="282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</p:sldIdLst>
  <p:sldSz cx="9144000" cy="5143500" type="screen16x9"/>
  <p:notesSz cx="6858000" cy="9144000"/>
  <p:embeddedFontLst>
    <p:embeddedFont>
      <p:font typeface="Biome" panose="020B0503030204020804" pitchFamily="34" charset="0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Montserrat Black" panose="00000A00000000000000" pitchFamily="2" charset="0"/>
      <p:bold r:id="rId37"/>
      <p:boldItalic r:id="rId38"/>
    </p:embeddedFont>
    <p:embeddedFont>
      <p:font typeface="Montserrat Medium" panose="00000600000000000000" pitchFamily="2" charset="0"/>
      <p:regular r:id="rId39"/>
      <p:bold r:id="rId40"/>
      <p:italic r:id="rId41"/>
      <p:boldItalic r:id="rId42"/>
    </p:embeddedFont>
    <p:embeddedFont>
      <p:font typeface="Montserrat SemiBold" panose="00000700000000000000" pitchFamily="2" charset="0"/>
      <p:regular r:id="rId43"/>
      <p:bold r:id="rId44"/>
      <p:italic r:id="rId45"/>
      <p:boldItalic r:id="rId46"/>
    </p:embeddedFont>
    <p:embeddedFont>
      <p:font typeface="Raleway" pitchFamily="2" charset="0"/>
      <p:regular r:id="rId47"/>
      <p:bold r:id="rId48"/>
      <p:italic r:id="rId49"/>
      <p:bold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  <p:embeddedFont>
      <p:font typeface="Segoe UI" panose="020B0502040204020203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45">
          <p15:clr>
            <a:srgbClr val="9AA0A6"/>
          </p15:clr>
        </p15:guide>
        <p15:guide id="4" pos="5515">
          <p15:clr>
            <a:srgbClr val="9AA0A6"/>
          </p15:clr>
        </p15:guide>
        <p15:guide id="5" orient="horz" pos="2285">
          <p15:clr>
            <a:srgbClr val="9AA0A6"/>
          </p15:clr>
        </p15:guide>
        <p15:guide id="6" pos="3475">
          <p15:clr>
            <a:srgbClr val="9AA0A6"/>
          </p15:clr>
        </p15:guide>
        <p15:guide id="7" orient="horz" pos="248">
          <p15:clr>
            <a:srgbClr val="9AA0A6"/>
          </p15:clr>
        </p15:guide>
        <p15:guide id="8" orient="horz" pos="2992">
          <p15:clr>
            <a:srgbClr val="9AA0A6"/>
          </p15:clr>
        </p15:guide>
        <p15:guide id="9" orient="horz" pos="1042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jcfUQfqnd/1TlhxeISnZfmKPIh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9496BF-4462-4446-B08A-EF44572A30B6}">
  <a:tblStyle styleId="{1D9496BF-4462-4446-B08A-EF44572A30B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972" y="78"/>
      </p:cViewPr>
      <p:guideLst>
        <p:guide orient="horz" pos="1620"/>
        <p:guide pos="2880"/>
        <p:guide pos="245"/>
        <p:guide pos="5515"/>
        <p:guide orient="horz" pos="2285"/>
        <p:guide pos="3475"/>
        <p:guide orient="horz" pos="248"/>
        <p:guide orient="horz" pos="2992"/>
        <p:guide orient="horz" pos="10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font" Target="fonts/font33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font" Target="fonts/font36.fntdata"/><Relationship Id="rId66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font" Target="fonts/font34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font" Target="fonts/font35.fntdata"/><Relationship Id="rId10" Type="http://schemas.openxmlformats.org/officeDocument/2006/relationships/slide" Target="slides/slide9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65afd55f4_1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65afd55f4_11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1265afd55f4_11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s content slide 1 1">
  <p:cSld name="TITLE_2_1_1_3">
    <p:bg>
      <p:bgPr>
        <a:solidFill>
          <a:srgbClr val="FFFFFF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11"/>
          <p:cNvGrpSpPr/>
          <p:nvPr/>
        </p:nvGrpSpPr>
        <p:grpSpPr>
          <a:xfrm>
            <a:off x="384048" y="0"/>
            <a:ext cx="2222100" cy="1115399"/>
            <a:chOff x="2500250" y="2823612"/>
            <a:chExt cx="2222100" cy="1115399"/>
          </a:xfrm>
        </p:grpSpPr>
        <p:sp>
          <p:nvSpPr>
            <p:cNvPr id="25" name="Google Shape;25;p11"/>
            <p:cNvSpPr/>
            <p:nvPr/>
          </p:nvSpPr>
          <p:spPr>
            <a:xfrm flipH="1">
              <a:off x="2500250" y="3271500"/>
              <a:ext cx="2222100" cy="91500"/>
            </a:xfrm>
            <a:prstGeom prst="rect">
              <a:avLst/>
            </a:prstGeom>
            <a:gradFill>
              <a:gsLst>
                <a:gs pos="0">
                  <a:srgbClr val="25A8E1"/>
                </a:gs>
                <a:gs pos="100000">
                  <a:srgbClr val="29378F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1"/>
            <p:cNvSpPr/>
            <p:nvPr/>
          </p:nvSpPr>
          <p:spPr>
            <a:xfrm rot="5400000">
              <a:off x="2212250" y="3559511"/>
              <a:ext cx="667500" cy="91500"/>
            </a:xfrm>
            <a:prstGeom prst="rect">
              <a:avLst/>
            </a:prstGeom>
            <a:solidFill>
              <a:srgbClr val="29378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1"/>
            <p:cNvSpPr/>
            <p:nvPr/>
          </p:nvSpPr>
          <p:spPr>
            <a:xfrm rot="5400000">
              <a:off x="4406890" y="3047562"/>
              <a:ext cx="539400" cy="91500"/>
            </a:xfrm>
            <a:prstGeom prst="rect">
              <a:avLst/>
            </a:prstGeom>
            <a:gradFill>
              <a:gsLst>
                <a:gs pos="0">
                  <a:srgbClr val="29378F"/>
                </a:gs>
                <a:gs pos="100000">
                  <a:srgbClr val="25A8E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Black"/>
              <a:buNone/>
              <a:defRPr sz="2000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 sz="1300" b="1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1 1">
  <p:cSld name="TITLE_2_1_1_2_1_1">
    <p:bg>
      <p:bgPr>
        <a:solidFill>
          <a:srgbClr val="00000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22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rgbClr val="25A8E1"/>
              </a:gs>
              <a:gs pos="100000">
                <a:srgbClr val="29378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"/>
          <p:cNvSpPr/>
          <p:nvPr/>
        </p:nvSpPr>
        <p:spPr>
          <a:xfrm rot="5400000">
            <a:off x="94753" y="740237"/>
            <a:ext cx="672000" cy="87000"/>
          </a:xfrm>
          <a:prstGeom prst="rect">
            <a:avLst/>
          </a:prstGeom>
          <a:solidFill>
            <a:srgbClr val="2937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2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613700" y="1152475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2"/>
          </p:nvPr>
        </p:nvSpPr>
        <p:spPr>
          <a:xfrm>
            <a:off x="4935755" y="1139150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 content slide 2">
  <p:cSld name="TITLE_2_1_1_1">
    <p:bg>
      <p:bgPr>
        <a:solidFill>
          <a:srgbClr val="000000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23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rgbClr val="27AAE1"/>
              </a:gs>
              <a:gs pos="100000">
                <a:srgbClr val="2B399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3"/>
          <p:cNvSpPr/>
          <p:nvPr/>
        </p:nvSpPr>
        <p:spPr>
          <a:xfrm rot="5400000">
            <a:off x="125050" y="709926"/>
            <a:ext cx="611400" cy="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3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 b="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uter right">
  <p:cSld name="TITLE_1">
    <p:bg>
      <p:bgPr>
        <a:solidFill>
          <a:srgbClr val="000000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>
            <a:spLocks noGrp="1"/>
          </p:cNvSpPr>
          <p:nvPr>
            <p:ph type="sldNum" idx="12"/>
          </p:nvPr>
        </p:nvSpPr>
        <p:spPr>
          <a:xfrm>
            <a:off x="6351882" y="4666299"/>
            <a:ext cx="2013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97" name="Google Shape;9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4875" y="456025"/>
            <a:ext cx="8705125" cy="524090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4"/>
          <p:cNvSpPr txBox="1">
            <a:spLocks noGrp="1"/>
          </p:cNvSpPr>
          <p:nvPr>
            <p:ph type="title"/>
          </p:nvPr>
        </p:nvSpPr>
        <p:spPr>
          <a:xfrm>
            <a:off x="231925" y="431025"/>
            <a:ext cx="3505800" cy="10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Black"/>
              <a:buNone/>
              <a:defRPr sz="17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subTitle" idx="1"/>
          </p:nvPr>
        </p:nvSpPr>
        <p:spPr>
          <a:xfrm>
            <a:off x="231925" y="1493100"/>
            <a:ext cx="35058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 b="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/>
          <p:nvPr/>
        </p:nvSpPr>
        <p:spPr>
          <a:xfrm flipH="1">
            <a:off x="382800" y="381350"/>
            <a:ext cx="8837400" cy="11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4"/>
          <p:cNvSpPr/>
          <p:nvPr/>
        </p:nvSpPr>
        <p:spPr>
          <a:xfrm rot="5400000">
            <a:off x="115550" y="648650"/>
            <a:ext cx="648600" cy="114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-76200" y="915950"/>
            <a:ext cx="573000" cy="114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uter right 1">
  <p:cSld name="TITLE_1_2">
    <p:bg>
      <p:bgPr>
        <a:solidFill>
          <a:srgbClr val="000000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sldNum" idx="12"/>
          </p:nvPr>
        </p:nvSpPr>
        <p:spPr>
          <a:xfrm>
            <a:off x="6351882" y="4666299"/>
            <a:ext cx="2013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231925" y="314025"/>
            <a:ext cx="87027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106" name="Google Shape;106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8098" y="937700"/>
            <a:ext cx="7247804" cy="4592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 phone right 1">
  <p:cSld name="TITLE_1_1">
    <p:bg>
      <p:bgPr>
        <a:solidFill>
          <a:srgbClr val="000000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6351882" y="4666299"/>
            <a:ext cx="2013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09" name="Google Shape;109;p26"/>
          <p:cNvSpPr txBox="1"/>
          <p:nvPr/>
        </p:nvSpPr>
        <p:spPr>
          <a:xfrm>
            <a:off x="398700" y="403700"/>
            <a:ext cx="31566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Headline content</a:t>
            </a:r>
            <a:endParaRPr sz="1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231925" y="431025"/>
            <a:ext cx="4244700" cy="10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Black"/>
              <a:buNone/>
              <a:defRPr sz="17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subTitle" idx="1"/>
          </p:nvPr>
        </p:nvSpPr>
        <p:spPr>
          <a:xfrm>
            <a:off x="231925" y="1493100"/>
            <a:ext cx="42447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 b="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/>
          <p:nvPr/>
        </p:nvSpPr>
        <p:spPr>
          <a:xfrm>
            <a:off x="4934325" y="763200"/>
            <a:ext cx="3409800" cy="710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00975" y="549550"/>
            <a:ext cx="3676650" cy="745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 1 1">
  <p:cSld name="TITLE_AND_BODY_1_2_1">
    <p:bg>
      <p:bgPr>
        <a:solidFill>
          <a:srgbClr val="000000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>
            <a:spLocks noGrp="1"/>
          </p:cNvSpPr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27"/>
          <p:cNvGrpSpPr/>
          <p:nvPr/>
        </p:nvGrpSpPr>
        <p:grpSpPr>
          <a:xfrm>
            <a:off x="4870457" y="830752"/>
            <a:ext cx="4589517" cy="4887574"/>
            <a:chOff x="3458353" y="512656"/>
            <a:chExt cx="5769349" cy="5951747"/>
          </a:xfrm>
        </p:grpSpPr>
        <p:pic>
          <p:nvPicPr>
            <p:cNvPr id="117" name="Google Shape;117;p27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7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" name="Google Shape;119;p27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gradFill>
            <a:gsLst>
              <a:gs pos="0">
                <a:srgbClr val="25A8E1"/>
              </a:gs>
              <a:gs pos="100000">
                <a:srgbClr val="29378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7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03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7"/>
          <p:cNvPicPr preferRelativeResize="0"/>
          <p:nvPr/>
        </p:nvPicPr>
        <p:blipFill rotWithShape="1">
          <a:blip r:embed="rId4">
            <a:alphaModFix/>
          </a:blip>
          <a:srcRect l="7347" t="32550" r="7611" b="28969"/>
          <a:stretch/>
        </p:blipFill>
        <p:spPr>
          <a:xfrm>
            <a:off x="288000" y="4389675"/>
            <a:ext cx="2088003" cy="4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_Callout_Pink">
  <p:cSld name="Side_Callout_Pi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/>
          <p:nvPr/>
        </p:nvSpPr>
        <p:spPr>
          <a:xfrm>
            <a:off x="0" y="0"/>
            <a:ext cx="33129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Black"/>
              <a:buNone/>
              <a:defRPr sz="19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body" idx="1"/>
          </p:nvPr>
        </p:nvSpPr>
        <p:spPr>
          <a:xfrm>
            <a:off x="3339830" y="1154461"/>
            <a:ext cx="5161500" cy="29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subTitle" idx="2"/>
          </p:nvPr>
        </p:nvSpPr>
        <p:spPr>
          <a:xfrm>
            <a:off x="348925" y="2607625"/>
            <a:ext cx="228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 b="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8"/>
          <p:cNvSpPr/>
          <p:nvPr/>
        </p:nvSpPr>
        <p:spPr>
          <a:xfrm rot="5400000">
            <a:off x="32925" y="223650"/>
            <a:ext cx="5604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8"/>
          <p:cNvSpPr/>
          <p:nvPr/>
        </p:nvSpPr>
        <p:spPr>
          <a:xfrm rot="5400000">
            <a:off x="8385700" y="630050"/>
            <a:ext cx="4557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8"/>
          <p:cNvSpPr/>
          <p:nvPr/>
        </p:nvSpPr>
        <p:spPr>
          <a:xfrm>
            <a:off x="256515" y="458742"/>
            <a:ext cx="84135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8"/>
          <p:cNvSpPr/>
          <p:nvPr/>
        </p:nvSpPr>
        <p:spPr>
          <a:xfrm>
            <a:off x="8620499" y="801350"/>
            <a:ext cx="5235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_Callout_Pink 1">
  <p:cSld name="Side_Callout_Pink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/>
          <p:nvPr/>
        </p:nvSpPr>
        <p:spPr>
          <a:xfrm>
            <a:off x="0" y="0"/>
            <a:ext cx="3312900" cy="5143500"/>
          </a:xfrm>
          <a:prstGeom prst="rect">
            <a:avLst/>
          </a:prstGeom>
          <a:gradFill>
            <a:gsLst>
              <a:gs pos="0">
                <a:srgbClr val="25A8E1"/>
              </a:gs>
              <a:gs pos="100000">
                <a:srgbClr val="29378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9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Black"/>
              <a:buNone/>
              <a:defRPr sz="19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body" idx="1"/>
          </p:nvPr>
        </p:nvSpPr>
        <p:spPr>
          <a:xfrm>
            <a:off x="3339830" y="1154461"/>
            <a:ext cx="5161500" cy="29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subTitle" idx="2"/>
          </p:nvPr>
        </p:nvSpPr>
        <p:spPr>
          <a:xfrm>
            <a:off x="348925" y="2607625"/>
            <a:ext cx="228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 b="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9"/>
          <p:cNvSpPr/>
          <p:nvPr/>
        </p:nvSpPr>
        <p:spPr>
          <a:xfrm rot="5400000">
            <a:off x="32925" y="223650"/>
            <a:ext cx="5604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9"/>
          <p:cNvSpPr/>
          <p:nvPr/>
        </p:nvSpPr>
        <p:spPr>
          <a:xfrm rot="5400000">
            <a:off x="8385700" y="630050"/>
            <a:ext cx="4557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9"/>
          <p:cNvSpPr/>
          <p:nvPr/>
        </p:nvSpPr>
        <p:spPr>
          <a:xfrm>
            <a:off x="256515" y="458742"/>
            <a:ext cx="84135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9"/>
          <p:cNvSpPr/>
          <p:nvPr/>
        </p:nvSpPr>
        <p:spPr>
          <a:xfrm>
            <a:off x="8620499" y="801350"/>
            <a:ext cx="5235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500"/>
            <a:ext cx="9143995" cy="5144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0"/>
          <p:cNvPicPr preferRelativeResize="0"/>
          <p:nvPr/>
        </p:nvPicPr>
        <p:blipFill rotWithShape="1">
          <a:blip r:embed="rId3">
            <a:alphaModFix amt="64000"/>
          </a:blip>
          <a:srcRect/>
          <a:stretch/>
        </p:blipFill>
        <p:spPr>
          <a:xfrm>
            <a:off x="2887524" y="1440500"/>
            <a:ext cx="7480522" cy="370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4">
            <a:alphaModFix amt="29000"/>
          </a:blip>
          <a:srcRect/>
          <a:stretch/>
        </p:blipFill>
        <p:spPr>
          <a:xfrm>
            <a:off x="590499" y="915528"/>
            <a:ext cx="690676" cy="5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0"/>
          <p:cNvSpPr/>
          <p:nvPr/>
        </p:nvSpPr>
        <p:spPr>
          <a:xfrm flipH="1">
            <a:off x="368300" y="658850"/>
            <a:ext cx="40530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0"/>
          <p:cNvSpPr/>
          <p:nvPr/>
        </p:nvSpPr>
        <p:spPr>
          <a:xfrm rot="5400000">
            <a:off x="-51675" y="1064275"/>
            <a:ext cx="9234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0"/>
          <p:cNvSpPr/>
          <p:nvPr/>
        </p:nvSpPr>
        <p:spPr>
          <a:xfrm rot="5400000">
            <a:off x="3973100" y="324650"/>
            <a:ext cx="7833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0"/>
          <p:cNvSpPr txBox="1">
            <a:spLocks noGrp="1"/>
          </p:cNvSpPr>
          <p:nvPr>
            <p:ph type="title"/>
          </p:nvPr>
        </p:nvSpPr>
        <p:spPr>
          <a:xfrm>
            <a:off x="724525" y="1134375"/>
            <a:ext cx="7378800" cy="3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s Gradient" type="tx">
  <p:cSld name="TITLE_AND_BODY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White">
  <p:cSld name="Blank_Whit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sldNum" idx="12"/>
          </p:nvPr>
        </p:nvSpPr>
        <p:spPr>
          <a:xfrm>
            <a:off x="8199454" y="4767263"/>
            <a:ext cx="72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ck">
  <p:cSld name="Blank_Blac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/>
          <p:nvPr/>
        </p:nvSpPr>
        <p:spPr>
          <a:xfrm>
            <a:off x="-10913" y="-35844"/>
            <a:ext cx="9165900" cy="521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3"/>
          <p:cNvSpPr txBox="1">
            <a:spLocks noGrp="1"/>
          </p:cNvSpPr>
          <p:nvPr>
            <p:ph type="sldNum" idx="12"/>
          </p:nvPr>
        </p:nvSpPr>
        <p:spPr>
          <a:xfrm>
            <a:off x="8199454" y="4767263"/>
            <a:ext cx="72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c4159786c4_0_272"/>
          <p:cNvSpPr txBox="1">
            <a:spLocks noGrp="1"/>
          </p:cNvSpPr>
          <p:nvPr>
            <p:ph type="dt" idx="10"/>
          </p:nvPr>
        </p:nvSpPr>
        <p:spPr>
          <a:xfrm>
            <a:off x="301624" y="4696759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342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0" name="Google Shape;160;g1c4159786c4_0_272"/>
          <p:cNvSpPr txBox="1">
            <a:spLocks noGrp="1"/>
          </p:cNvSpPr>
          <p:nvPr>
            <p:ph type="ftr" idx="11"/>
          </p:nvPr>
        </p:nvSpPr>
        <p:spPr>
          <a:xfrm>
            <a:off x="2620171" y="4696759"/>
            <a:ext cx="3903900" cy="394200"/>
          </a:xfrm>
          <a:prstGeom prst="rect">
            <a:avLst/>
          </a:prstGeom>
          <a:solidFill>
            <a:srgbClr val="044D6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b="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1" name="Google Shape;161;g1c4159786c4_0_272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68575" bIns="34275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ade">
  <p:cSld name="2_Fade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65afd55f4_11_959"/>
          <p:cNvSpPr>
            <a:spLocks noGrp="1"/>
          </p:cNvSpPr>
          <p:nvPr>
            <p:ph type="pic" idx="2"/>
          </p:nvPr>
        </p:nvSpPr>
        <p:spPr>
          <a:xfrm>
            <a:off x="352196" y="979955"/>
            <a:ext cx="2900250" cy="321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g1265afd55f4_11_9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75" cy="3937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buNone/>
              <a:defRPr sz="975"/>
            </a:lvl1pPr>
            <a:lvl2pPr lvl="1" rtl="0">
              <a:buNone/>
              <a:defRPr sz="975"/>
            </a:lvl2pPr>
            <a:lvl3pPr lvl="2" rtl="0">
              <a:buNone/>
              <a:defRPr sz="975"/>
            </a:lvl3pPr>
            <a:lvl4pPr lvl="3" rtl="0">
              <a:buNone/>
              <a:defRPr sz="975"/>
            </a:lvl4pPr>
            <a:lvl5pPr lvl="4" rtl="0">
              <a:buNone/>
              <a:defRPr sz="975"/>
            </a:lvl5pPr>
            <a:lvl6pPr lvl="5" rtl="0">
              <a:buNone/>
              <a:defRPr sz="975"/>
            </a:lvl6pPr>
            <a:lvl7pPr lvl="6" rtl="0">
              <a:buNone/>
              <a:defRPr sz="975"/>
            </a:lvl7pPr>
            <a:lvl8pPr lvl="7" rtl="0">
              <a:buNone/>
              <a:defRPr sz="975"/>
            </a:lvl8pPr>
            <a:lvl9pPr lvl="8" rtl="0">
              <a:buNone/>
              <a:defRPr sz="975"/>
            </a:lvl9pPr>
          </a:lstStyle>
          <a:p>
            <a:pPr algn="r"/>
            <a:fld id="{00000000-1234-1234-1234-123412341234}" type="slidenum">
              <a:rPr lang="en-IN" smtClean="0"/>
              <a:pPr algn="r"/>
              <a:t>‹#›</a:t>
            </a:fld>
            <a:endParaRPr lang="en-IN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C68346B2-EE1E-20C5-5CD9-F69D8DF69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0171" y="4696759"/>
            <a:ext cx="3903659" cy="394226"/>
          </a:xfrm>
          <a:solidFill>
            <a:schemeClr val="bg2">
              <a:lumMod val="50000"/>
            </a:schemeClr>
          </a:solidFill>
        </p:spPr>
        <p:txBody>
          <a:bodyPr/>
          <a:lstStyle>
            <a:lvl1pPr>
              <a:defRPr sz="1200" b="0">
                <a:latin typeface="Biome" panose="020B0502040204020203" pitchFamily="34" charset="0"/>
                <a:cs typeface="Biome" panose="020B0502040204020203" pitchFamily="34" charset="0"/>
              </a:defRPr>
            </a:lvl1pPr>
          </a:lstStyle>
          <a:p>
            <a:pPr algn="ctr"/>
            <a:r>
              <a:rPr lang="en-US"/>
              <a:t>HITESH KUMAR SHARMA (INSTRUCTOR)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090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 Gradient">
  <p:cSld name="TITLE_AND_BODY_5">
    <p:bg>
      <p:bgPr>
        <a:gradFill>
          <a:gsLst>
            <a:gs pos="0">
              <a:srgbClr val="25A8E1"/>
            </a:gs>
            <a:gs pos="100000">
              <a:srgbClr val="29378F"/>
            </a:gs>
          </a:gsLst>
          <a:lin ang="2698631" scaled="0"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 type="title">
  <p:cSld name="TITLE">
    <p:bg>
      <p:bgPr>
        <a:solidFill>
          <a:srgbClr val="0000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 content slide">
  <p:cSld name="TITLE_2">
    <p:bg>
      <p:bgPr>
        <a:gradFill>
          <a:gsLst>
            <a:gs pos="0">
              <a:srgbClr val="25A8E1"/>
            </a:gs>
            <a:gs pos="100000">
              <a:srgbClr val="29378F"/>
            </a:gs>
          </a:gsLst>
          <a:lin ang="2698631" scaled="0"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7"/>
          <p:cNvSpPr/>
          <p:nvPr/>
        </p:nvSpPr>
        <p:spPr>
          <a:xfrm flipH="1">
            <a:off x="382825" y="457550"/>
            <a:ext cx="7800600" cy="1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7"/>
          <p:cNvSpPr/>
          <p:nvPr/>
        </p:nvSpPr>
        <p:spPr>
          <a:xfrm rot="5400000">
            <a:off x="166850" y="673550"/>
            <a:ext cx="546000" cy="1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7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 b="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/>
          <p:nvPr/>
        </p:nvSpPr>
        <p:spPr>
          <a:xfrm rot="5400000">
            <a:off x="7840675" y="228750"/>
            <a:ext cx="571500" cy="1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s content slide">
  <p:cSld name="TITLE_2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8"/>
          <p:cNvSpPr/>
          <p:nvPr/>
        </p:nvSpPr>
        <p:spPr>
          <a:xfrm flipH="1">
            <a:off x="382875" y="457550"/>
            <a:ext cx="88758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8"/>
          <p:cNvSpPr/>
          <p:nvPr/>
        </p:nvSpPr>
        <p:spPr>
          <a:xfrm rot="5400000">
            <a:off x="166850" y="673550"/>
            <a:ext cx="5460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8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 b="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s content slide 1">
  <p:cSld name="TITLE_2_1_1">
    <p:bg>
      <p:bgPr>
        <a:solidFill>
          <a:srgbClr val="000000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19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9"/>
          <p:cNvSpPr/>
          <p:nvPr/>
        </p:nvSpPr>
        <p:spPr>
          <a:xfrm rot="5400000">
            <a:off x="94753" y="740237"/>
            <a:ext cx="6720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9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9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 b="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1">
  <p:cSld name="TITLE_2_1_1_2_1">
    <p:bg>
      <p:bgPr>
        <a:solidFill>
          <a:srgbClr val="000000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20"/>
          <p:cNvSpPr/>
          <p:nvPr/>
        </p:nvSpPr>
        <p:spPr>
          <a:xfrm flipH="1">
            <a:off x="306600" y="381350"/>
            <a:ext cx="8837400" cy="114000"/>
          </a:xfrm>
          <a:prstGeom prst="rect">
            <a:avLst/>
          </a:prstGeom>
          <a:gradFill>
            <a:gsLst>
              <a:gs pos="0">
                <a:srgbClr val="27AAE1"/>
              </a:gs>
              <a:gs pos="100000">
                <a:srgbClr val="2B399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0"/>
          <p:cNvSpPr/>
          <p:nvPr/>
        </p:nvSpPr>
        <p:spPr>
          <a:xfrm rot="5400000">
            <a:off x="39350" y="648650"/>
            <a:ext cx="648600" cy="114000"/>
          </a:xfrm>
          <a:prstGeom prst="rect">
            <a:avLst/>
          </a:prstGeom>
          <a:solidFill>
            <a:srgbClr val="2937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0"/>
          <p:cNvSpPr/>
          <p:nvPr/>
        </p:nvSpPr>
        <p:spPr>
          <a:xfrm>
            <a:off x="-152400" y="915950"/>
            <a:ext cx="573000" cy="114000"/>
          </a:xfrm>
          <a:prstGeom prst="rect">
            <a:avLst/>
          </a:prstGeom>
          <a:solidFill>
            <a:srgbClr val="2937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0"/>
          <p:cNvSpPr txBox="1">
            <a:spLocks noGrp="1"/>
          </p:cNvSpPr>
          <p:nvPr>
            <p:ph type="body" idx="1"/>
          </p:nvPr>
        </p:nvSpPr>
        <p:spPr>
          <a:xfrm>
            <a:off x="652700" y="1152487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2"/>
          </p:nvPr>
        </p:nvSpPr>
        <p:spPr>
          <a:xfrm>
            <a:off x="3411859" y="1152487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3"/>
          </p:nvPr>
        </p:nvSpPr>
        <p:spPr>
          <a:xfrm>
            <a:off x="6204335" y="1139150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2">
  <p:cSld name="TITLE_2_1_1_2_2">
    <p:bg>
      <p:bgPr>
        <a:solidFill>
          <a:srgbClr val="000000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21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1"/>
          <p:cNvSpPr/>
          <p:nvPr/>
        </p:nvSpPr>
        <p:spPr>
          <a:xfrm rot="5400000">
            <a:off x="125050" y="709926"/>
            <a:ext cx="6114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1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1"/>
          <p:cNvSpPr txBox="1">
            <a:spLocks noGrp="1"/>
          </p:cNvSpPr>
          <p:nvPr>
            <p:ph type="body" idx="1"/>
          </p:nvPr>
        </p:nvSpPr>
        <p:spPr>
          <a:xfrm>
            <a:off x="613700" y="1152475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2"/>
          </p:nvPr>
        </p:nvSpPr>
        <p:spPr>
          <a:xfrm>
            <a:off x="4935755" y="1139150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311707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Montserrat Black"/>
              <a:buNone/>
              <a:defRPr sz="51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Montserrat"/>
              <a:buNone/>
              <a:defRPr sz="5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Montserrat"/>
              <a:buNone/>
              <a:defRPr sz="5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Montserrat"/>
              <a:buNone/>
              <a:defRPr sz="5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Montserrat"/>
              <a:buNone/>
              <a:defRPr sz="5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Montserrat"/>
              <a:buNone/>
              <a:defRPr sz="5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Montserrat"/>
              <a:buNone/>
              <a:defRPr sz="5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Montserrat"/>
              <a:buNone/>
              <a:defRPr sz="5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Montserrat"/>
              <a:buNone/>
              <a:defRPr sz="5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311699" y="2834124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  <a:defRPr sz="2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  <a:defRPr sz="2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  <a:defRPr sz="2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  <a:defRPr sz="2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  <a:defRPr sz="2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9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"/>
              <a:buChar char="•"/>
              <a:defRPr sz="2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00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Char char="•"/>
              <a:defRPr sz="2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00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Char char="•"/>
              <a:defRPr sz="2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00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Char char="•"/>
              <a:defRPr sz="2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A6B7A0D0-96EF-CAB5-BB6E-8C3B09E8965E}"/>
              </a:ext>
            </a:extLst>
          </p:cNvPr>
          <p:cNvSpPr txBox="1"/>
          <p:nvPr/>
        </p:nvSpPr>
        <p:spPr>
          <a:xfrm>
            <a:off x="410308" y="1806886"/>
            <a:ext cx="84406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CYBER ENRICH TRAINING PROGRAM | MODULE II</a:t>
            </a:r>
          </a:p>
          <a:p>
            <a:endParaRPr lang="en-IN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Federated Identity </a:t>
            </a:r>
            <a:r>
              <a:rPr lang="en-IN" b="0" i="0" u="none" strike="noStrike" baseline="0" dirty="0">
                <a:solidFill>
                  <a:srgbClr val="1F4E78"/>
                </a:solidFill>
                <a:latin typeface="Segoe UI" panose="020B0502040204020203" pitchFamily="34" charset="0"/>
              </a:rPr>
              <a:t>	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87C0AA8-5727-2F3F-336D-BBC980C95C07}"/>
              </a:ext>
            </a:extLst>
          </p:cNvPr>
          <p:cNvSpPr/>
          <p:nvPr/>
        </p:nvSpPr>
        <p:spPr>
          <a:xfrm>
            <a:off x="7344639" y="2877293"/>
            <a:ext cx="1336235" cy="137420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194" name="Google Shape;270;g1265afd55f4_11_482">
            <a:extLst>
              <a:ext uri="{FF2B5EF4-FFF2-40B4-BE49-F238E27FC236}">
                <a16:creationId xmlns:a16="http://schemas.microsoft.com/office/drawing/2014/main" id="{2A493C23-EE98-DC1D-4DF9-94AC5455C309}"/>
              </a:ext>
            </a:extLst>
          </p:cNvPr>
          <p:cNvSpPr/>
          <p:nvPr/>
        </p:nvSpPr>
        <p:spPr>
          <a:xfrm>
            <a:off x="7047356" y="4638375"/>
            <a:ext cx="1930799" cy="38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N" sz="105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Senior Associate Professor</a:t>
            </a:r>
            <a:endParaRPr lang="en-IN" sz="1050" b="1" i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IN" sz="1050" b="1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Technical Instructor &amp; Consultant</a:t>
            </a:r>
            <a:endParaRPr sz="1050" b="1" i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269;g1265afd55f4_11_482">
            <a:extLst>
              <a:ext uri="{FF2B5EF4-FFF2-40B4-BE49-F238E27FC236}">
                <a16:creationId xmlns:a16="http://schemas.microsoft.com/office/drawing/2014/main" id="{4470A146-582C-E5B4-A8AC-E5494ADA0682}"/>
              </a:ext>
            </a:extLst>
          </p:cNvPr>
          <p:cNvSpPr/>
          <p:nvPr/>
        </p:nvSpPr>
        <p:spPr>
          <a:xfrm>
            <a:off x="6963509" y="4360985"/>
            <a:ext cx="2098496" cy="66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1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DR.HITESH KUMAR SHARMA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9A2345-9A85-73BD-54DA-AEF58C98D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356"/>
            <a:ext cx="9144000" cy="433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95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D98DDF-6D7B-2BEB-6B9D-B88F5231E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618"/>
            <a:ext cx="9144000" cy="434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3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DED5F-A835-F17C-6CAB-9B0FCA4C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568"/>
            <a:ext cx="9144000" cy="436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66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2B60C9-9B8E-3534-027C-887C6F805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662"/>
            <a:ext cx="9144000" cy="436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56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AF464D-FDD9-17A8-9A74-6ED301159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926"/>
            <a:ext cx="9144000" cy="441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3BC2CD-D580-0178-7034-025746632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581"/>
            <a:ext cx="9144000" cy="436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42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F53DA0-7008-318B-6D86-F5DBAECAC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767"/>
            <a:ext cx="9144000" cy="4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99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56CB53-F5E6-3F44-E7D5-56B658FB2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445"/>
            <a:ext cx="9144000" cy="442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02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2B5D6D-2F77-FDAE-C66F-188E5722D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767"/>
            <a:ext cx="9144000" cy="4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17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E9C292-0E2D-E290-0FD1-81A6A1592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879"/>
            <a:ext cx="9144000" cy="43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88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50EA27-8AED-1804-B303-7ECA3AFF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535"/>
            <a:ext cx="9144000" cy="421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04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C9545F-6D1C-69F1-5E30-F98F4E2E0096}"/>
              </a:ext>
            </a:extLst>
          </p:cNvPr>
          <p:cNvSpPr txBox="1"/>
          <p:nvPr/>
        </p:nvSpPr>
        <p:spPr>
          <a:xfrm>
            <a:off x="797169" y="586591"/>
            <a:ext cx="75496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sz="18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Benefits of Identity Federation</a:t>
            </a:r>
          </a:p>
          <a:p>
            <a:pPr algn="just" fontAlgn="base"/>
            <a:endParaRPr lang="en-US" sz="1800" b="1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just" fontAlgn="base">
              <a:buFont typeface="+mj-lt"/>
              <a:buAutoNum type="arabicPeriod"/>
            </a:pPr>
            <a:r>
              <a:rPr lang="en-US" sz="1800" b="0" i="0" dirty="0">
                <a:solidFill>
                  <a:srgbClr val="292929"/>
                </a:solidFill>
                <a:effectLst/>
                <a:latin typeface="inherit"/>
              </a:rPr>
              <a:t>Provides a seamless user experience as users are required to remember only one set of credentials.</a:t>
            </a:r>
          </a:p>
          <a:p>
            <a:pPr algn="just" fontAlgn="base">
              <a:buFont typeface="+mj-lt"/>
              <a:buAutoNum type="arabicPeriod"/>
            </a:pPr>
            <a:endParaRPr lang="en-US" sz="1800" b="0" i="0" dirty="0">
              <a:solidFill>
                <a:srgbClr val="292929"/>
              </a:solidFill>
              <a:effectLst/>
              <a:latin typeface="inherit"/>
            </a:endParaRPr>
          </a:p>
          <a:p>
            <a:pPr algn="just" fontAlgn="base">
              <a:buFont typeface="+mj-lt"/>
              <a:buAutoNum type="arabicPeriod"/>
            </a:pPr>
            <a:r>
              <a:rPr lang="en-US" sz="1800" b="0" i="0" dirty="0">
                <a:solidFill>
                  <a:srgbClr val="292929"/>
                </a:solidFill>
                <a:effectLst/>
                <a:latin typeface="inherit"/>
              </a:rPr>
              <a:t>Single-sign-on is supported in most implementations.</a:t>
            </a:r>
          </a:p>
          <a:p>
            <a:pPr algn="just" fontAlgn="base">
              <a:buFont typeface="+mj-lt"/>
              <a:buAutoNum type="arabicPeriod"/>
            </a:pPr>
            <a:endParaRPr lang="en-US" sz="1800" b="0" i="0" dirty="0">
              <a:solidFill>
                <a:srgbClr val="292929"/>
              </a:solidFill>
              <a:effectLst/>
              <a:latin typeface="inherit"/>
            </a:endParaRPr>
          </a:p>
          <a:p>
            <a:pPr algn="just" fontAlgn="base">
              <a:buFont typeface="+mj-lt"/>
              <a:buAutoNum type="arabicPeriod"/>
            </a:pPr>
            <a:r>
              <a:rPr lang="en-US" sz="1800" b="0" i="0" dirty="0">
                <a:solidFill>
                  <a:srgbClr val="292929"/>
                </a:solidFill>
                <a:effectLst/>
                <a:latin typeface="inherit"/>
              </a:rPr>
              <a:t>Avoids administrative overheads by delegating account and password management responsibilities to the resident identity provider, instead of having to manage multiple identity silos.</a:t>
            </a:r>
          </a:p>
          <a:p>
            <a:pPr algn="just" fontAlgn="base">
              <a:buFont typeface="+mj-lt"/>
              <a:buAutoNum type="arabicPeriod"/>
            </a:pPr>
            <a:endParaRPr lang="en-US" sz="1800" b="0" i="0" dirty="0">
              <a:solidFill>
                <a:srgbClr val="292929"/>
              </a:solidFill>
              <a:effectLst/>
              <a:latin typeface="inherit"/>
            </a:endParaRPr>
          </a:p>
          <a:p>
            <a:pPr algn="just" fontAlgn="base">
              <a:buFont typeface="+mj-lt"/>
              <a:buAutoNum type="arabicPeriod"/>
            </a:pPr>
            <a:r>
              <a:rPr lang="en-US" sz="1800" b="0" i="0" dirty="0">
                <a:solidFill>
                  <a:srgbClr val="292929"/>
                </a:solidFill>
                <a:effectLst/>
                <a:latin typeface="inherit"/>
              </a:rPr>
              <a:t>Simplifies data management and storage costs.</a:t>
            </a:r>
          </a:p>
          <a:p>
            <a:pPr algn="just" fontAlgn="base">
              <a:buFont typeface="+mj-lt"/>
              <a:buAutoNum type="arabicPeriod"/>
            </a:pPr>
            <a:endParaRPr lang="en-US" sz="1800" b="0" i="0" dirty="0">
              <a:solidFill>
                <a:srgbClr val="292929"/>
              </a:solidFill>
              <a:effectLst/>
              <a:latin typeface="inherit"/>
            </a:endParaRPr>
          </a:p>
          <a:p>
            <a:pPr algn="just" fontAlgn="base">
              <a:buFont typeface="+mj-lt"/>
              <a:buAutoNum type="arabicPeriod"/>
            </a:pPr>
            <a:r>
              <a:rPr lang="en-US" sz="1800" b="0" i="0" dirty="0">
                <a:solidFill>
                  <a:srgbClr val="292929"/>
                </a:solidFill>
                <a:effectLst/>
                <a:latin typeface="inherit"/>
              </a:rPr>
              <a:t>Avoids privacy and compliance burdens.</a:t>
            </a:r>
          </a:p>
        </p:txBody>
      </p:sp>
    </p:spTree>
    <p:extLst>
      <p:ext uri="{BB962C8B-B14F-4D97-AF65-F5344CB8AC3E}">
        <p14:creationId xmlns:p14="http://schemas.microsoft.com/office/powerpoint/2010/main" val="332070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6EAF77-0397-2FF4-F1C0-D4517E1D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743"/>
            <a:ext cx="9144000" cy="427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69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51C524-D3FA-C6A5-8DF4-41F6E41FB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753"/>
            <a:ext cx="9144000" cy="422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20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583FDD-B5FF-350C-90AF-13921D5B1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260"/>
            <a:ext cx="9144000" cy="425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19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B3127-3D11-7423-54A2-030D7E52D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829"/>
            <a:ext cx="9144000" cy="41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1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03DF9-82A0-ABD1-6AD7-2876A11E3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787"/>
            <a:ext cx="9144000" cy="425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53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695DA1-4E93-3641-322D-D389FAF15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152"/>
            <a:ext cx="9144000" cy="428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7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C23BFE-02B2-93AA-52F7-3CF59812D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602"/>
            <a:ext cx="9144000" cy="43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22936"/>
      </p:ext>
    </p:extLst>
  </p:cSld>
  <p:clrMapOvr>
    <a:masterClrMapping/>
  </p:clrMapOvr>
</p:sld>
</file>

<file path=ppt/theme/theme1.xml><?xml version="1.0" encoding="utf-8"?>
<a:theme xmlns:a="http://schemas.openxmlformats.org/drawingml/2006/main" name="Pluralsight default theme">
  <a:themeElements>
    <a:clrScheme name="Pluralsight default theme">
      <a:dk1>
        <a:srgbClr val="404040"/>
      </a:dk1>
      <a:lt1>
        <a:srgbClr val="FCF6F6"/>
      </a:lt1>
      <a:dk2>
        <a:srgbClr val="A7A7A7"/>
      </a:dk2>
      <a:lt2>
        <a:srgbClr val="535353"/>
      </a:lt2>
      <a:accent1>
        <a:srgbClr val="F05A28"/>
      </a:accent1>
      <a:accent2>
        <a:srgbClr val="E80A89"/>
      </a:accent2>
      <a:accent3>
        <a:srgbClr val="27AAE1"/>
      </a:accent3>
      <a:accent4>
        <a:srgbClr val="2B3990"/>
      </a:accent4>
      <a:accent5>
        <a:srgbClr val="4DEFA5"/>
      </a:accent5>
      <a:accent6>
        <a:srgbClr val="FFD825"/>
      </a:accent6>
      <a:hlink>
        <a:srgbClr val="EA008A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1757</TotalTime>
  <Words>89</Words>
  <Application>Microsoft Office PowerPoint</Application>
  <PresentationFormat>On-screen Show (16:9)</PresentationFormat>
  <Paragraphs>18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Arial</vt:lpstr>
      <vt:lpstr>Montserrat SemiBold</vt:lpstr>
      <vt:lpstr>Century Gothic</vt:lpstr>
      <vt:lpstr>Roboto</vt:lpstr>
      <vt:lpstr>Biome</vt:lpstr>
      <vt:lpstr>Montserrat Medium</vt:lpstr>
      <vt:lpstr>Calibri</vt:lpstr>
      <vt:lpstr>Montserrat</vt:lpstr>
      <vt:lpstr>inherit</vt:lpstr>
      <vt:lpstr>Montserrat Black</vt:lpstr>
      <vt:lpstr>Raleway</vt:lpstr>
      <vt:lpstr>Segoe UI</vt:lpstr>
      <vt:lpstr>Pluralsight 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Android Development</dc:title>
  <cp:lastModifiedBy>Dr. Hitesh Kumar Sharma</cp:lastModifiedBy>
  <cp:revision>15</cp:revision>
  <dcterms:modified xsi:type="dcterms:W3CDTF">2023-03-19T04:14:22Z</dcterms:modified>
</cp:coreProperties>
</file>